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8" r:id="rId2"/>
  </p:sldIdLst>
  <p:sldSz cx="12192000" cy="6858000"/>
  <p:notesSz cx="9928225" cy="143033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1" autoAdjust="0"/>
    <p:restoredTop sz="86304" autoAdjust="0"/>
  </p:normalViewPr>
  <p:slideViewPr>
    <p:cSldViewPr snapToGrid="0" snapToObjects="1">
      <p:cViewPr>
        <p:scale>
          <a:sx n="97" d="100"/>
          <a:sy n="97" d="100"/>
        </p:scale>
        <p:origin x="600" y="136"/>
      </p:cViewPr>
      <p:guideLst/>
    </p:cSldViewPr>
  </p:slideViewPr>
  <p:outlineViewPr>
    <p:cViewPr>
      <p:scale>
        <a:sx n="33" d="100"/>
        <a:sy n="33" d="100"/>
      </p:scale>
      <p:origin x="0" y="-314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717654"/>
          </a:xfrm>
          <a:prstGeom prst="rect">
            <a:avLst/>
          </a:prstGeom>
        </p:spPr>
        <p:txBody>
          <a:bodyPr vert="horz" lIns="138432" tIns="69217" rIns="138432" bIns="69217" rtlCol="0"/>
          <a:lstStyle>
            <a:lvl1pPr algn="l">
              <a:defRPr sz="17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3699" y="0"/>
            <a:ext cx="4302231" cy="717654"/>
          </a:xfrm>
          <a:prstGeom prst="rect">
            <a:avLst/>
          </a:prstGeom>
        </p:spPr>
        <p:txBody>
          <a:bodyPr vert="horz" lIns="138432" tIns="69217" rIns="138432" bIns="69217" rtlCol="0"/>
          <a:lstStyle>
            <a:lvl1pPr algn="r">
              <a:defRPr sz="1700"/>
            </a:lvl1pPr>
          </a:lstStyle>
          <a:p>
            <a:fld id="{C51BAEE7-1B5E-4810-95A2-5233AD5E7EED}" type="datetimeFigureOut">
              <a:rPr lang="da-DK" smtClean="0"/>
              <a:t>31/05/2016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2" y="13585727"/>
            <a:ext cx="4302231" cy="717651"/>
          </a:xfrm>
          <a:prstGeom prst="rect">
            <a:avLst/>
          </a:prstGeom>
        </p:spPr>
        <p:txBody>
          <a:bodyPr vert="horz" lIns="138432" tIns="69217" rIns="138432" bIns="69217" rtlCol="0" anchor="b"/>
          <a:lstStyle>
            <a:lvl1pPr algn="l">
              <a:defRPr sz="17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5623699" y="13585727"/>
            <a:ext cx="4302231" cy="717651"/>
          </a:xfrm>
          <a:prstGeom prst="rect">
            <a:avLst/>
          </a:prstGeom>
        </p:spPr>
        <p:txBody>
          <a:bodyPr vert="horz" lIns="138432" tIns="69217" rIns="138432" bIns="69217" rtlCol="0" anchor="b"/>
          <a:lstStyle>
            <a:lvl1pPr algn="r">
              <a:defRPr sz="1700"/>
            </a:lvl1pPr>
          </a:lstStyle>
          <a:p>
            <a:fld id="{0852754A-F3F5-4F63-98AD-030281DC5E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643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717654"/>
          </a:xfrm>
          <a:prstGeom prst="rect">
            <a:avLst/>
          </a:prstGeom>
        </p:spPr>
        <p:txBody>
          <a:bodyPr vert="horz" lIns="138432" tIns="69217" rIns="138432" bIns="69217" rtlCol="0"/>
          <a:lstStyle>
            <a:lvl1pPr algn="l">
              <a:defRPr sz="17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717654"/>
          </a:xfrm>
          <a:prstGeom prst="rect">
            <a:avLst/>
          </a:prstGeom>
        </p:spPr>
        <p:txBody>
          <a:bodyPr vert="horz" lIns="138432" tIns="69217" rIns="138432" bIns="69217" rtlCol="0"/>
          <a:lstStyle>
            <a:lvl1pPr algn="r">
              <a:defRPr sz="1700"/>
            </a:lvl1pPr>
          </a:lstStyle>
          <a:p>
            <a:fld id="{5457ADAC-B3B6-4E43-B04A-4B18AB0E8FD6}" type="datetimeFigureOut">
              <a:rPr lang="da-DK" smtClean="0"/>
              <a:t>31/05/2016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1789113"/>
            <a:ext cx="8575675" cy="4824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432" tIns="69217" rIns="138432" bIns="69217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823" y="6883501"/>
            <a:ext cx="7942580" cy="5631954"/>
          </a:xfrm>
          <a:prstGeom prst="rect">
            <a:avLst/>
          </a:prstGeom>
        </p:spPr>
        <p:txBody>
          <a:bodyPr vert="horz" lIns="138432" tIns="69217" rIns="138432" bIns="69217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2" y="13585727"/>
            <a:ext cx="4302231" cy="717651"/>
          </a:xfrm>
          <a:prstGeom prst="rect">
            <a:avLst/>
          </a:prstGeom>
        </p:spPr>
        <p:txBody>
          <a:bodyPr vert="horz" lIns="138432" tIns="69217" rIns="138432" bIns="69217" rtlCol="0" anchor="b"/>
          <a:lstStyle>
            <a:lvl1pPr algn="l">
              <a:defRPr sz="17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3699" y="13585727"/>
            <a:ext cx="4302231" cy="717651"/>
          </a:xfrm>
          <a:prstGeom prst="rect">
            <a:avLst/>
          </a:prstGeom>
        </p:spPr>
        <p:txBody>
          <a:bodyPr vert="horz" lIns="138432" tIns="69217" rIns="138432" bIns="69217" rtlCol="0" anchor="b"/>
          <a:lstStyle>
            <a:lvl1pPr algn="r">
              <a:defRPr sz="1700"/>
            </a:lvl1pPr>
          </a:lstStyle>
          <a:p>
            <a:fld id="{A2D37EC4-826B-4B94-B761-2E7F7389A0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641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7EC4-826B-4B94-B761-2E7F7389A0F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127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393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354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49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740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38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279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877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587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064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23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426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77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1AFFE-9A35-3B4F-A0EB-532449661CE6}" type="datetimeFigureOut">
              <a:rPr lang="da-DK" smtClean="0"/>
              <a:t>31/05/2016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BB16-3A4F-5049-8B67-690B125D7081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39454"/>
            <a:ext cx="12199238" cy="121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4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2769" y="164997"/>
            <a:ext cx="10515600" cy="1325563"/>
          </a:xfrm>
        </p:spPr>
        <p:txBody>
          <a:bodyPr>
            <a:normAutofit/>
          </a:bodyPr>
          <a:lstStyle/>
          <a:p>
            <a:r>
              <a:rPr lang="da-DK" b="1" dirty="0" smtClean="0">
                <a:latin typeface="+mn-lt"/>
                <a:ea typeface="Droid Sans" charset="0"/>
                <a:cs typeface="Droid Sans" charset="0"/>
              </a:rPr>
              <a:t>Evalueringsmodel</a:t>
            </a:r>
            <a:endParaRPr lang="da-DK" b="1" dirty="0">
              <a:latin typeface="+mn-lt"/>
              <a:ea typeface="Droid Sans" charset="0"/>
              <a:cs typeface="Droid Sans" charset="0"/>
            </a:endParaRPr>
          </a:p>
        </p:txBody>
      </p:sp>
      <p:sp>
        <p:nvSpPr>
          <p:cNvPr id="6" name="Eller 5"/>
          <p:cNvSpPr/>
          <p:nvPr/>
        </p:nvSpPr>
        <p:spPr>
          <a:xfrm>
            <a:off x="3624997" y="1289018"/>
            <a:ext cx="6292312" cy="4033383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4544239" y="1892859"/>
            <a:ext cx="2061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/>
              <a:t>FORTSÆT:</a:t>
            </a:r>
            <a:br>
              <a:rPr lang="da-DK" b="1" dirty="0" smtClean="0"/>
            </a:br>
            <a:r>
              <a:rPr lang="da-DK" dirty="0" smtClean="0"/>
              <a:t>Det som vi skal fortsætte med at gøre / gøre mere af</a:t>
            </a:r>
            <a:endParaRPr lang="da-DK" dirty="0"/>
          </a:p>
        </p:txBody>
      </p:sp>
      <p:sp>
        <p:nvSpPr>
          <p:cNvPr id="12" name="Tekstfelt 11"/>
          <p:cNvSpPr txBox="1"/>
          <p:nvPr/>
        </p:nvSpPr>
        <p:spPr>
          <a:xfrm>
            <a:off x="7055280" y="1917686"/>
            <a:ext cx="2216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BEGYND: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Nye ideer eller muligheder som vi skal</a:t>
            </a:r>
            <a:r>
              <a:rPr lang="da-DK" b="1" dirty="0" smtClean="0"/>
              <a:t> </a:t>
            </a:r>
            <a:r>
              <a:rPr lang="da-DK" dirty="0" smtClean="0"/>
              <a:t>begynde at gøre</a:t>
            </a:r>
            <a:endParaRPr lang="da-DK" dirty="0"/>
          </a:p>
        </p:txBody>
      </p:sp>
      <p:sp>
        <p:nvSpPr>
          <p:cNvPr id="13" name="Tekstfelt 12"/>
          <p:cNvSpPr txBox="1"/>
          <p:nvPr/>
        </p:nvSpPr>
        <p:spPr>
          <a:xfrm>
            <a:off x="4675974" y="3547148"/>
            <a:ext cx="1797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/>
              <a:t>STOP: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Det vi gjorde, men vi ikke vil fortsætte med 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7124694" y="3547148"/>
            <a:ext cx="1766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LIGEGYLDIGT:</a:t>
            </a:r>
            <a:br>
              <a:rPr lang="da-DK" b="1" dirty="0" smtClean="0"/>
            </a:br>
            <a:r>
              <a:rPr lang="da-DK" dirty="0" smtClean="0"/>
              <a:t>Gjorde ikke og skal ikke begynde at gøre</a:t>
            </a:r>
            <a:endParaRPr lang="da-DK" dirty="0"/>
          </a:p>
        </p:txBody>
      </p:sp>
      <p:sp>
        <p:nvSpPr>
          <p:cNvPr id="15" name="Tekstfelt 14"/>
          <p:cNvSpPr txBox="1"/>
          <p:nvPr/>
        </p:nvSpPr>
        <p:spPr>
          <a:xfrm>
            <a:off x="5910997" y="696987"/>
            <a:ext cx="1720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Det værdifulde</a:t>
            </a:r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16" name="Tekstfelt 15"/>
          <p:cNvSpPr txBox="1"/>
          <p:nvPr/>
        </p:nvSpPr>
        <p:spPr>
          <a:xfrm>
            <a:off x="5888553" y="5327015"/>
            <a:ext cx="176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Ikke værdifuldt</a:t>
            </a:r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17" name="Tekstfelt 16"/>
          <p:cNvSpPr txBox="1"/>
          <p:nvPr/>
        </p:nvSpPr>
        <p:spPr>
          <a:xfrm>
            <a:off x="2468444" y="3031702"/>
            <a:ext cx="1626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NU: I år</a:t>
            </a:r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10134620" y="2900817"/>
            <a:ext cx="1410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Fremover: Næste år</a:t>
            </a:r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19" name="Tekstfelt 18"/>
          <p:cNvSpPr txBox="1"/>
          <p:nvPr/>
        </p:nvSpPr>
        <p:spPr>
          <a:xfrm>
            <a:off x="202769" y="1394155"/>
            <a:ext cx="22656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u="sng" dirty="0" smtClean="0"/>
              <a:t>Sådan gør I:</a:t>
            </a:r>
            <a:br>
              <a:rPr lang="da-DK" b="1" i="1" u="sng" dirty="0" smtClean="0"/>
            </a:br>
            <a:r>
              <a:rPr lang="da-DK" i="1" dirty="0" smtClean="0"/>
              <a:t>Alle tager post-it sedler og skriver </a:t>
            </a:r>
          </a:p>
          <a:p>
            <a:r>
              <a:rPr lang="da-DK" i="1" dirty="0"/>
              <a:t>a</a:t>
            </a:r>
            <a:r>
              <a:rPr lang="da-DK" i="1" dirty="0" smtClean="0"/>
              <a:t>ktiviteter, opgaver </a:t>
            </a:r>
            <a:r>
              <a:rPr lang="da-DK" i="1" dirty="0" smtClean="0"/>
              <a:t>og ting I gjorde ned og placerer </a:t>
            </a:r>
            <a:r>
              <a:rPr lang="da-DK" i="1" dirty="0" smtClean="0"/>
              <a:t>post-it </a:t>
            </a:r>
            <a:r>
              <a:rPr lang="da-DK" i="1" dirty="0" smtClean="0"/>
              <a:t>på </a:t>
            </a:r>
            <a:r>
              <a:rPr lang="da-DK" i="1" dirty="0" smtClean="0"/>
              <a:t>modellen, hvor I synes de hører hjemme</a:t>
            </a:r>
            <a:endParaRPr lang="da-DK" i="1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317" y="164997"/>
            <a:ext cx="3622431" cy="9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7917</TotalTime>
  <Words>26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Droid Sans</vt:lpstr>
      <vt:lpstr>Arial</vt:lpstr>
      <vt:lpstr>Kontortema</vt:lpstr>
      <vt:lpstr>Evalueringsmodel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Christian Steffensen</dc:creator>
  <cp:lastModifiedBy>Christian Steffensen</cp:lastModifiedBy>
  <cp:revision>214</cp:revision>
  <cp:lastPrinted>2016-05-31T14:03:43Z</cp:lastPrinted>
  <dcterms:created xsi:type="dcterms:W3CDTF">2015-10-26T13:35:47Z</dcterms:created>
  <dcterms:modified xsi:type="dcterms:W3CDTF">2016-05-31T14:08:30Z</dcterms:modified>
</cp:coreProperties>
</file>